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723" r:id="rId5"/>
  </p:sldIdLst>
  <p:sldSz cx="12192000" cy="6858000"/>
  <p:notesSz cx="6858000" cy="9144000"/>
  <p:defaultTextStyle>
    <a:defPPr>
      <a:defRPr lang="en-Q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05C26B-CEAD-2B4B-AC6E-57A65F26B57B}" v="1" dt="2025-10-28T07:01:15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 snapToGrid="0" showGuides="1">
      <p:cViewPr varScale="1">
        <p:scale>
          <a:sx n="115" d="100"/>
          <a:sy n="115" d="100"/>
        </p:scale>
        <p:origin x="92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a Hinnawi" userId="84671d33-47b6-417a-b0b1-80a99c3e38e1" providerId="ADAL" clId="{CB8F843C-B822-5193-92ED-F7A3645137CD}"/>
    <pc:docChg chg="modSld">
      <pc:chgData name="Ruba Hinnawi" userId="84671d33-47b6-417a-b0b1-80a99c3e38e1" providerId="ADAL" clId="{CB8F843C-B822-5193-92ED-F7A3645137CD}" dt="2025-10-28T07:17:47.299" v="13" actId="1076"/>
      <pc:docMkLst>
        <pc:docMk/>
      </pc:docMkLst>
      <pc:sldChg chg="modSp mod">
        <pc:chgData name="Ruba Hinnawi" userId="84671d33-47b6-417a-b0b1-80a99c3e38e1" providerId="ADAL" clId="{CB8F843C-B822-5193-92ED-F7A3645137CD}" dt="2025-10-28T07:17:47.299" v="13" actId="1076"/>
        <pc:sldMkLst>
          <pc:docMk/>
          <pc:sldMk cId="2713016316" sldId="723"/>
        </pc:sldMkLst>
        <pc:spChg chg="mod">
          <ac:chgData name="Ruba Hinnawi" userId="84671d33-47b6-417a-b0b1-80a99c3e38e1" providerId="ADAL" clId="{CB8F843C-B822-5193-92ED-F7A3645137CD}" dt="2025-10-28T07:17:32.189" v="12" actId="20577"/>
          <ac:spMkLst>
            <pc:docMk/>
            <pc:sldMk cId="2713016316" sldId="723"/>
            <ac:spMk id="3" creationId="{B502EA8F-0CB3-9745-A60D-6F48BA242389}"/>
          </ac:spMkLst>
        </pc:spChg>
        <pc:picChg chg="mod">
          <ac:chgData name="Ruba Hinnawi" userId="84671d33-47b6-417a-b0b1-80a99c3e38e1" providerId="ADAL" clId="{CB8F843C-B822-5193-92ED-F7A3645137CD}" dt="2025-10-28T07:17:47.299" v="13" actId="1076"/>
          <ac:picMkLst>
            <pc:docMk/>
            <pc:sldMk cId="2713016316" sldId="723"/>
            <ac:picMk id="8" creationId="{DF675C65-0E7D-9563-5E98-02C7F7B5E57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44DC-F58B-C9EF-7602-08E550D40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7E69D4-ED9E-D5B5-C9F6-660CDD5B5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Q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783CE-8E2A-0EAA-B3C8-62613389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8F93D-4DAC-D68B-85E7-D8FBA2EBA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67C4B-04CA-2660-30A2-48DC46C4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415370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CAE69-A807-8802-BDE1-6FFDCE148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B49BEE-EE94-64FB-E832-9F22851EC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CF13E-5C6A-DEC2-2250-582182FAD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34703-6DA6-7B3D-9C6C-E5DA3F17F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0F1E8-12CF-C875-5B36-52DD2F891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800306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26E51-EE0D-66DA-D20F-7A6513DED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E7AF3-42C0-B3A8-7D4A-3B385181F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DC7C9-27B7-8BE9-6AA1-2820D950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6F2EF-76C1-987B-0B7E-DE709CB50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F8401-F6BA-2A6D-037C-41A58B5F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71696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7ADE2-29C0-E255-475A-60352A9B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3441A-0F38-1342-926E-796FB88A6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B816A-B6D2-DF36-8C2D-865751CE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155A6-7D46-A096-EDA0-0C7A65E26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490BC-3767-8A00-9691-71F71C187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6014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C8026-A5DF-8B0A-1550-F72E5980B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8546B-885D-6E22-DE78-8F47E5F2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603BC-3DD4-5790-E21D-4E49DC5EE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5DB9F-EBCE-47E8-B52D-7E767C19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D8A8-F4EE-D531-B95B-E762FC813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30305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6FD-BD8C-768E-0F89-94930C53D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3B79B-E3DF-3D6B-98A7-81606A08B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55B45-5D38-79DE-C16F-F523B68D6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D21AD-8D61-3298-A5E6-84F16727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77B9A-3562-0A81-D85E-976C3FD9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776E7-A73E-E0C0-EA44-07B54EA6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5307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147D-8C05-D711-7F3F-0A3B27C79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37D70-2F0E-5866-52C6-315D52F7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E453A-A8AE-06A6-D100-F573CBB5D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CD4E59-6667-9DA1-FEB6-C0B5626B6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7D32F-F81B-BC4C-0A43-E2870CCAA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1D5EF0-8292-32CC-DC77-568A0AAE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4A5D21-4FCD-8876-03F3-B29C1105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574E32-4D3C-29C6-1CA7-E8B9BF24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56635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BD88F-1021-2296-DAB8-150470F31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9A9B05-1DEE-A60A-5DCB-12ED4500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D42BA-E21F-5B84-1D31-C3D3478C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C5F411-AA62-558A-BB86-BF4E839C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444476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DC4718-3CA8-E1DD-1C9A-76AE11DC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BAB0D1-F43D-1727-ED7F-7E163360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35D7D-1AC8-1D50-AD3F-7EFD515F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406325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C6103-FF9F-36A3-4C79-774C55D7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FC249-CC67-C2FA-0549-AD6E70F9A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5E72E-2362-95A5-7CD2-0E6CC2B03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CF40E-BC79-EA55-BA47-2B546C3F9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45605-A3A4-21EB-ECD9-5D346D1EC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BAE6A-1016-6DAB-43E7-7C51750B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83195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34CA-0D87-512D-8FCD-FEF98EC8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FBD753-ECF8-C12E-51E9-93AC2AE70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Q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A08B5-C8FB-87C9-1545-30AA9394E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25A1C-5A43-3E71-7DAB-A66F6ECE0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EF0D3-93B1-E47A-D286-AA470090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D33EB-D9B9-34DD-C5C1-1A04FC6B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71574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2542FE-3CDC-8303-31E3-658010A19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Q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55C2C-5DDD-62B3-81B1-D120A1DE5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Q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6CA77-E6BE-7025-0FED-D8829292D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D7D597-64E6-9C41-96E1-EA45D95AC299}" type="datetimeFigureOut">
              <a:rPr lang="en-QA" smtClean="0"/>
              <a:t>28/10/2025</a:t>
            </a:fld>
            <a:endParaRPr lang="en-Q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B771F-D87C-2031-F447-E73DEFBD3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Q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263CC-8401-1C31-D27C-8FAE6ACE4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4B2243-4A5B-5040-A330-8FB02BD54853}" type="slidenum">
              <a:rPr lang="en-QA" smtClean="0"/>
              <a:t>‹#›</a:t>
            </a:fld>
            <a:endParaRPr lang="en-Q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24E2B8-F436-09E3-B053-EDBF1E4F1BC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963676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QA" sz="10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 QF-Unclassified </a:t>
            </a:r>
          </a:p>
        </p:txBody>
      </p:sp>
    </p:spTree>
    <p:extLst>
      <p:ext uri="{BB962C8B-B14F-4D97-AF65-F5344CB8AC3E}">
        <p14:creationId xmlns:p14="http://schemas.microsoft.com/office/powerpoint/2010/main" val="33533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Q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997036-905E-1643-A184-D2485EE220BD}"/>
              </a:ext>
            </a:extLst>
          </p:cNvPr>
          <p:cNvSpPr txBox="1"/>
          <p:nvPr/>
        </p:nvSpPr>
        <p:spPr>
          <a:xfrm>
            <a:off x="87167" y="6611779"/>
            <a:ext cx="16626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da-DK" sz="1000" dirty="0">
                <a:solidFill>
                  <a:srgbClr val="1E3051"/>
                </a:solidFill>
                <a:latin typeface="Lato  "/>
              </a:rPr>
              <a:t>Eco-Schools QATAR </a:t>
            </a:r>
            <a:r>
              <a:rPr lang="en-US" sz="1000" dirty="0">
                <a:solidFill>
                  <a:srgbClr val="1E3051"/>
                </a:solidFill>
                <a:latin typeface="Lato  "/>
              </a:rPr>
              <a:t>2025</a:t>
            </a:r>
            <a:endParaRPr lang="da-DK" sz="1000" dirty="0">
              <a:solidFill>
                <a:srgbClr val="1E305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6D9FD0-2174-CB48-8D66-E1EF100FB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76873"/>
              </p:ext>
            </p:extLst>
          </p:nvPr>
        </p:nvGraphicFramePr>
        <p:xfrm>
          <a:off x="1416205" y="1583475"/>
          <a:ext cx="9034250" cy="48632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04421">
                  <a:extLst>
                    <a:ext uri="{9D8B030D-6E8A-4147-A177-3AD203B41FA5}">
                      <a16:colId xmlns:a16="http://schemas.microsoft.com/office/drawing/2014/main" val="564025551"/>
                    </a:ext>
                  </a:extLst>
                </a:gridCol>
                <a:gridCol w="1170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200">
                  <a:extLst>
                    <a:ext uri="{9D8B030D-6E8A-4147-A177-3AD203B41FA5}">
                      <a16:colId xmlns:a16="http://schemas.microsoft.com/office/drawing/2014/main" val="2065626629"/>
                    </a:ext>
                  </a:extLst>
                </a:gridCol>
              </a:tblGrid>
              <a:tr h="500075">
                <a:tc>
                  <a:txBody>
                    <a:bodyPr/>
                    <a:lstStyle/>
                    <a:p>
                      <a:pPr algn="r"/>
                      <a:r>
                        <a:rPr lang="ar-SA" sz="1400" dirty="0"/>
                        <a:t>جائزة العلم الأخضر</a:t>
                      </a:r>
                      <a:endParaRPr lang="en-US" sz="1400" dirty="0"/>
                    </a:p>
                    <a:p>
                      <a:pPr algn="r"/>
                      <a:r>
                        <a:rPr lang="en-US" sz="1400" dirty="0"/>
                        <a:t>Green Flag Award</a:t>
                      </a:r>
                      <a:r>
                        <a:rPr lang="ar-SA" sz="1400" dirty="0"/>
                        <a:t> </a:t>
                      </a:r>
                      <a:endParaRPr lang="en-US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/>
                        <a:t>الرسوم</a:t>
                      </a:r>
                    </a:p>
                    <a:p>
                      <a:r>
                        <a:rPr lang="en-US" sz="1400" dirty="0"/>
                        <a:t>Fees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Q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75694"/>
                  </a:ext>
                </a:extLst>
              </a:tr>
              <a:tr h="705988"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ar-SA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ar-SA" sz="1400" dirty="0"/>
                        <a:t>التسجيل + دليل المدارس البيئية + تدريب المعلمين وعرض تقديمي للطلاب+ المراجعة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Registration+ Introduction workshop to teachers and students+ Eco-schools handbook + Review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u="none" dirty="0"/>
                        <a:t>رسوم التسجيل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dirty="0"/>
                        <a:t>Registration Fee</a:t>
                      </a:r>
                    </a:p>
                    <a:p>
                      <a:endParaRPr lang="en-US" sz="1400" b="1" u="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Q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226700"/>
                  </a:ext>
                </a:extLst>
              </a:tr>
              <a:tr h="6833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QR 3,000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Q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815">
                <a:tc>
                  <a:txBody>
                    <a:bodyPr/>
                    <a:lstStyle/>
                    <a:p>
                      <a:pPr algn="r" rtl="1"/>
                      <a:r>
                        <a:rPr lang="ar-SA" sz="1400" dirty="0"/>
                        <a:t>شهادة السنة الثانية:</a:t>
                      </a:r>
                    </a:p>
                    <a:p>
                      <a:pPr algn="r" rtl="1"/>
                      <a:r>
                        <a:rPr lang="ar-SA" sz="1400" dirty="0"/>
                        <a:t>المراجعة + زيارة تفتيش للمدرسة + جائزة العلم الأخضر</a:t>
                      </a:r>
                      <a:endParaRPr lang="en-US" sz="1400" dirty="0"/>
                    </a:p>
                    <a:p>
                      <a:pPr algn="r" rtl="1"/>
                      <a:endParaRPr lang="ar-SA" sz="1400" dirty="0"/>
                    </a:p>
                    <a:p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Year Certification: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Review + Onsite Audit + Certificate + Green Flag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1" dirty="0"/>
                        <a:t>رسوم التقديم</a:t>
                      </a:r>
                    </a:p>
                    <a:p>
                      <a:r>
                        <a:rPr lang="en-US" sz="1400" b="1" dirty="0"/>
                        <a:t>Application Fee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Q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846144"/>
                  </a:ext>
                </a:extLst>
              </a:tr>
              <a:tr h="911902">
                <a:tc row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School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School part of chain (if all schools registered)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049000"/>
                  </a:ext>
                </a:extLst>
              </a:tr>
              <a:tr h="308870">
                <a:tc vMerge="1">
                  <a:txBody>
                    <a:bodyPr/>
                    <a:lstStyle/>
                    <a:p>
                      <a:endParaRPr lang="en-Q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QR 3,000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QR 1,500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857833"/>
                  </a:ext>
                </a:extLst>
              </a:tr>
              <a:tr h="500075">
                <a:tc>
                  <a:txBody>
                    <a:bodyPr/>
                    <a:lstStyle/>
                    <a:p>
                      <a:pPr marL="0" indent="0" algn="r" defTabSz="914400" rtl="1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ar-SA" sz="1400" dirty="0"/>
                        <a:t>تجديد جائزة العلم الأخضر</a:t>
                      </a:r>
                    </a:p>
                    <a:p>
                      <a:pPr marL="0" indent="0" algn="l" defTabSz="914400" rtl="1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400" dirty="0"/>
                        <a:t>Green Flag Renewal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QR 1,500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60427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BDF79E9-5969-5A40-9292-939036236676}"/>
              </a:ext>
            </a:extLst>
          </p:cNvPr>
          <p:cNvSpPr/>
          <p:nvPr/>
        </p:nvSpPr>
        <p:spPr>
          <a:xfrm>
            <a:off x="1045028" y="-10849"/>
            <a:ext cx="11146971" cy="1198246"/>
          </a:xfrm>
          <a:prstGeom prst="rect">
            <a:avLst/>
          </a:prstGeom>
          <a:solidFill>
            <a:srgbClr val="EA5C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02EA8F-0CB3-9745-A60D-6F48BA242389}"/>
              </a:ext>
            </a:extLst>
          </p:cNvPr>
          <p:cNvSpPr txBox="1"/>
          <p:nvPr/>
        </p:nvSpPr>
        <p:spPr>
          <a:xfrm>
            <a:off x="2016690" y="128406"/>
            <a:ext cx="7033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1"/>
            <a:r>
              <a:rPr lang="ar-SA" sz="3200" b="1" dirty="0">
                <a:solidFill>
                  <a:schemeClr val="bg1"/>
                </a:solidFill>
                <a:latin typeface="Lato  "/>
              </a:rPr>
              <a:t>رسوم المدارس البيئية في قطر</a:t>
            </a:r>
          </a:p>
          <a:p>
            <a:pPr defTabSz="457200"/>
            <a:r>
              <a:rPr lang="en-GB" sz="3200" b="1" dirty="0">
                <a:solidFill>
                  <a:schemeClr val="bg1"/>
                </a:solidFill>
                <a:latin typeface="Lato  "/>
              </a:rPr>
              <a:t>Eco-Schools Fee Structure in Qatar</a:t>
            </a:r>
            <a:endParaRPr lang="ar-SA" sz="3200" b="1" dirty="0">
              <a:solidFill>
                <a:schemeClr val="bg1"/>
              </a:solidFill>
              <a:latin typeface="Lato  "/>
            </a:endParaRPr>
          </a:p>
          <a:p>
            <a:pPr defTabSz="457200"/>
            <a:r>
              <a:rPr lang="en-GB" sz="3200" b="1" dirty="0">
                <a:solidFill>
                  <a:srgbClr val="51AE32"/>
                </a:solidFill>
                <a:latin typeface="Lato  "/>
              </a:rPr>
              <a:t> </a:t>
            </a:r>
            <a:endParaRPr lang="da-DK" sz="3200" b="1" dirty="0">
              <a:solidFill>
                <a:srgbClr val="51AE32"/>
              </a:solidFill>
              <a:latin typeface="Lato  "/>
            </a:endParaRPr>
          </a:p>
        </p:txBody>
      </p:sp>
      <p:pic>
        <p:nvPicPr>
          <p:cNvPr id="8" name="Picture 7" descr="A logo of a person with a book&#10;&#10;AI-generated content may be incorrect.">
            <a:extLst>
              <a:ext uri="{FF2B5EF4-FFF2-40B4-BE49-F238E27FC236}">
                <a16:creationId xmlns:a16="http://schemas.microsoft.com/office/drawing/2014/main" id="{DF675C65-0E7D-9563-5E98-02C7F7B5E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7" y="106013"/>
            <a:ext cx="925551" cy="9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16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F8059C218BD4408F650057731E1D9B" ma:contentTypeVersion="19" ma:contentTypeDescription="Create a new document." ma:contentTypeScope="" ma:versionID="1525f96455f30ef3cd19dc81cd9c1292">
  <xsd:schema xmlns:xsd="http://www.w3.org/2001/XMLSchema" xmlns:xs="http://www.w3.org/2001/XMLSchema" xmlns:p="http://schemas.microsoft.com/office/2006/metadata/properties" xmlns:ns1="http://schemas.microsoft.com/sharepoint/v3" xmlns:ns2="0e792129-83a3-437b-a788-1492b12ca5cd" xmlns:ns3="900b58d9-1bb5-403b-992b-89c8c8ff3ac4" targetNamespace="http://schemas.microsoft.com/office/2006/metadata/properties" ma:root="true" ma:fieldsID="2f6edb2a598df06c678c8e26c483cad2" ns1:_="" ns2:_="" ns3:_="">
    <xsd:import namespace="http://schemas.microsoft.com/sharepoint/v3"/>
    <xsd:import namespace="0e792129-83a3-437b-a788-1492b12ca5cd"/>
    <xsd:import namespace="900b58d9-1bb5-403b-992b-89c8c8ff3a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792129-83a3-437b-a788-1492b12ca5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91185c-6f1b-4bb2-b9e0-4dc01f3db1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b58d9-1bb5-403b-992b-89c8c8ff3ac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f876c71-948e-47ab-94d2-b779a2b198af}" ma:internalName="TaxCatchAll" ma:showField="CatchAllData" ma:web="900b58d9-1bb5-403b-992b-89c8c8ff3a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0e792129-83a3-437b-a788-1492b12ca5cd">
      <Terms xmlns="http://schemas.microsoft.com/office/infopath/2007/PartnerControls"/>
    </lcf76f155ced4ddcb4097134ff3c332f>
    <TaxCatchAll xmlns="900b58d9-1bb5-403b-992b-89c8c8ff3ac4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7EB34A-2BB0-4ADE-B8EC-BE7DED8DE523}"/>
</file>

<file path=customXml/itemProps2.xml><?xml version="1.0" encoding="utf-8"?>
<ds:datastoreItem xmlns:ds="http://schemas.openxmlformats.org/officeDocument/2006/customXml" ds:itemID="{61050CEF-F1EE-4263-99A5-CFA5C11A98F9}">
  <ds:schemaRefs>
    <ds:schemaRef ds:uri="http://purl.org/dc/terms/"/>
    <ds:schemaRef ds:uri="http://schemas.microsoft.com/office/2006/documentManagement/types"/>
    <ds:schemaRef ds:uri="http://purl.org/dc/elements/1.1/"/>
    <ds:schemaRef ds:uri="900b58d9-1bb5-403b-992b-89c8c8ff3ac4"/>
    <ds:schemaRef ds:uri="0e792129-83a3-437b-a788-1492b12ca5cd"/>
    <ds:schemaRef ds:uri="http://schemas.microsoft.com/office/infopath/2007/PartnerControls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BB14287-F313-410A-9917-E4B08FA071E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1ab7a51-1e2f-4aa3-9ca3-4880c715d867}" enabled="1" method="Privileged" siteId="{52b611ba-c9fe-4b73-a1d0-1fea28d86ed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Macintosh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Lato  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Ruba Hinnawi</dc:creator>
  <cp:lastModifiedBy>Ruba Hinnawi</cp:lastModifiedBy>
  <cp:revision>1</cp:revision>
  <dcterms:created xsi:type="dcterms:W3CDTF">2025-10-28T06:48:14Z</dcterms:created>
  <dcterms:modified xsi:type="dcterms:W3CDTF">2025-10-28T07:17:51Z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 QF-Unclassified </vt:lpwstr>
  </property>
  <property fmtid="{D5CDD505-2E9C-101B-9397-08002B2CF9AE}" pid="4" name="ContentTypeId">
    <vt:lpwstr>0x010100DFF8059C218BD4408F650057731E1D9B</vt:lpwstr>
  </property>
  <property fmtid="{D5CDD505-2E9C-101B-9397-08002B2CF9AE}" pid="5" name="MediaServiceImageTags">
    <vt:lpwstr/>
  </property>
</Properties>
</file>